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8" r:id="rId6"/>
    <p:sldId id="261" r:id="rId7"/>
    <p:sldId id="262" r:id="rId8"/>
    <p:sldId id="263" r:id="rId9"/>
    <p:sldId id="269" r:id="rId10"/>
    <p:sldId id="264" r:id="rId11"/>
    <p:sldId id="270" r:id="rId12"/>
    <p:sldId id="271" r:id="rId13"/>
    <p:sldId id="265" r:id="rId14"/>
    <p:sldId id="273" r:id="rId15"/>
    <p:sldId id="272" r:id="rId16"/>
    <p:sldId id="26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CA1EDFEB-092A-460C-B11F-1A887319EFCF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6287510B-B956-43CD-97D2-EFB112926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014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DFEB-092A-460C-B11F-1A887319EFCF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287510B-B956-43CD-97D2-EFB112926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651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DFEB-092A-460C-B11F-1A887319EFCF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287510B-B956-43CD-97D2-EFB112926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473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DFEB-092A-460C-B11F-1A887319EFCF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287510B-B956-43CD-97D2-EFB112926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300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DFEB-092A-460C-B11F-1A887319EFCF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287510B-B956-43CD-97D2-EFB112926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557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DFEB-092A-460C-B11F-1A887319EFCF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287510B-B956-43CD-97D2-EFB112926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942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DFEB-092A-460C-B11F-1A887319EFCF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287510B-B956-43CD-97D2-EFB112926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87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CA1EDFEB-092A-460C-B11F-1A887319EFCF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287510B-B956-43CD-97D2-EFB112926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395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DFEB-092A-460C-B11F-1A887319EFCF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287510B-B956-43CD-97D2-EFB112926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50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DFEB-092A-460C-B11F-1A887319EFCF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6287510B-B956-43CD-97D2-EFB112926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193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DFEB-092A-460C-B11F-1A887319EFCF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6287510B-B956-43CD-97D2-EFB112926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032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DFEB-092A-460C-B11F-1A887319EFCF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6287510B-B956-43CD-97D2-EFB112926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821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DFEB-092A-460C-B11F-1A887319EFCF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6287510B-B956-43CD-97D2-EFB112926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21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DFEB-092A-460C-B11F-1A887319EFCF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6287510B-B956-43CD-97D2-EFB112926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565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DFEB-092A-460C-B11F-1A887319EFCF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287510B-B956-43CD-97D2-EFB112926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74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DFEB-092A-460C-B11F-1A887319EFCF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287510B-B956-43CD-97D2-EFB112926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73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DFEB-092A-460C-B11F-1A887319EFCF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287510B-B956-43CD-97D2-EFB112926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5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CA1EDFEB-092A-460C-B11F-1A887319EFCF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6287510B-B956-43CD-97D2-EFB112926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513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id194076997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2304256"/>
          </a:xfrm>
        </p:spPr>
        <p:txBody>
          <a:bodyPr/>
          <a:lstStyle/>
          <a:p>
            <a:r>
              <a:rPr lang="ru-RU" dirty="0" smtClean="0"/>
              <a:t>Творческий проект </a:t>
            </a:r>
            <a:br>
              <a:rPr lang="ru-RU" dirty="0" smtClean="0"/>
            </a:br>
            <a:r>
              <a:rPr lang="ru-RU" b="1" dirty="0" smtClean="0">
                <a:solidFill>
                  <a:srgbClr val="FFFF00"/>
                </a:solidFill>
              </a:rPr>
              <a:t>«Моя 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кулинарная книга»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805" y="3284984"/>
            <a:ext cx="6553200" cy="172819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Автор: учащиеся 5 класса.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Руководитель: Учитель технологии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Ларионова С.С.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970" y="548680"/>
            <a:ext cx="6343672" cy="1088283"/>
          </a:xfrm>
        </p:spPr>
        <p:txBody>
          <a:bodyPr>
            <a:normAutofit/>
          </a:bodyPr>
          <a:lstStyle/>
          <a:p>
            <a:r>
              <a:rPr lang="ru-RU" dirty="0" smtClean="0"/>
              <a:t>С Современными  кулинарными книгами.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218">
            <a:off x="491656" y="1713519"/>
            <a:ext cx="3161928" cy="463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9" r="14639"/>
          <a:stretch/>
        </p:blipFill>
        <p:spPr bwMode="auto">
          <a:xfrm rot="256277">
            <a:off x="5627394" y="1620503"/>
            <a:ext cx="3236003" cy="4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r="11985"/>
          <a:stretch/>
        </p:blipFill>
        <p:spPr bwMode="auto">
          <a:xfrm>
            <a:off x="3198383" y="1772816"/>
            <a:ext cx="3046969" cy="3926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53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136904" cy="1628912"/>
          </a:xfrm>
        </p:spPr>
        <p:txBody>
          <a:bodyPr>
            <a:normAutofit/>
          </a:bodyPr>
          <a:lstStyle/>
          <a:p>
            <a:r>
              <a:rPr lang="ru-RU" dirty="0" smtClean="0"/>
              <a:t>3. Рассмотрели из каких основных элементов состоит книга.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916832"/>
            <a:ext cx="6336703" cy="47525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91064" y="5877272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vk.com/id194076997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314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970" y="620688"/>
            <a:ext cx="6874382" cy="14326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 вот настал момент когда мы уже были готовы создать свою книгу, но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204864"/>
            <a:ext cx="8424936" cy="4464496"/>
          </a:xfrm>
        </p:spPr>
        <p:txBody>
          <a:bodyPr>
            <a:normAutofit/>
          </a:bodyPr>
          <a:lstStyle/>
          <a:p>
            <a:r>
              <a:rPr lang="ru-RU" sz="2000" b="1" dirty="0"/>
              <a:t>о</a:t>
            </a:r>
            <a:r>
              <a:rPr lang="ru-RU" sz="2000" b="1" dirty="0" smtClean="0"/>
              <a:t>на должна быть необычной эстетически привлекательной и отражать содержание.</a:t>
            </a:r>
          </a:p>
          <a:p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924944"/>
            <a:ext cx="4653172" cy="38959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780928"/>
            <a:ext cx="4217418" cy="388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0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62839"/>
            <a:ext cx="6120680" cy="9897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РЕШЕНО!  Наша книга будет в форме фартука!!!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152620"/>
            <a:ext cx="51845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Пока мы решали эту задачу , на уроках технологии приступили к изучении новой темы: «Технология изготовления изделий из древесины» где мы познакомились с таким материалом как фанера, и уже изготовили первую продукцию: лопатки для горячего.</a:t>
            </a:r>
          </a:p>
          <a:p>
            <a:r>
              <a:rPr lang="ru-RU" sz="2000" b="1" dirty="0"/>
              <a:t>Анализируя изделия из древесины мы натолкнулись на макет разделочный доски в форме фартука и УРА, УРА, УРА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903" y="2704316"/>
            <a:ext cx="3772689" cy="37726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02" y="1653384"/>
            <a:ext cx="8404065" cy="501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8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064896" cy="1224136"/>
          </a:xfrm>
        </p:spPr>
        <p:txBody>
          <a:bodyPr/>
          <a:lstStyle/>
          <a:p>
            <a:r>
              <a:rPr lang="ru-RU" dirty="0" smtClean="0"/>
              <a:t>Для оформлении обложки мы познакомились с разными техниками отделочных работ.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348880"/>
            <a:ext cx="8289476" cy="4104456"/>
          </a:xfrm>
        </p:spPr>
        <p:txBody>
          <a:bodyPr/>
          <a:lstStyle/>
          <a:p>
            <a:r>
              <a:rPr lang="ru-RU" dirty="0" err="1" smtClean="0"/>
              <a:t>Декупаж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Скрапбукинг</a:t>
            </a:r>
            <a:r>
              <a:rPr lang="ru-RU" dirty="0" smtClean="0"/>
              <a:t> </a:t>
            </a:r>
          </a:p>
          <a:p>
            <a:r>
              <a:rPr lang="ru-RU" dirty="0" smtClean="0"/>
              <a:t>Аппликация</a:t>
            </a:r>
          </a:p>
          <a:p>
            <a:r>
              <a:rPr lang="ru-RU" dirty="0" smtClean="0"/>
              <a:t>Выжигание</a:t>
            </a:r>
          </a:p>
          <a:p>
            <a:r>
              <a:rPr lang="ru-RU" dirty="0" smtClean="0"/>
              <a:t>Лакирование.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602" y="1854629"/>
            <a:ext cx="5937661" cy="34369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686" y="1412776"/>
            <a:ext cx="3536501" cy="45967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2071546"/>
            <a:ext cx="5963816" cy="39659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653" y="7624"/>
            <a:ext cx="6213572" cy="64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Вот что у нас получилось.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5"/>
          <a:stretch/>
        </p:blipFill>
        <p:spPr>
          <a:xfrm>
            <a:off x="611560" y="2204864"/>
            <a:ext cx="8064896" cy="4398274"/>
          </a:xfrm>
        </p:spPr>
      </p:pic>
    </p:spTree>
    <p:extLst>
      <p:ext uri="{BB962C8B-B14F-4D97-AF65-F5344CB8AC3E}">
        <p14:creationId xmlns:p14="http://schemas.microsoft.com/office/powerpoint/2010/main" val="48928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204864"/>
            <a:ext cx="6336704" cy="4392488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sz="2400" dirty="0"/>
              <a:t>В рамках </a:t>
            </a:r>
            <a:r>
              <a:rPr lang="ru-RU" sz="2400" dirty="0" smtClean="0"/>
              <a:t>нашего проекта мы познакомились с историей появления кулинарной книги, а самое главное  реализовали возможность сделать книги своими руками и не такие, как у  всех.</a:t>
            </a:r>
          </a:p>
          <a:p>
            <a:pPr marL="114300" indent="0">
              <a:buNone/>
            </a:pPr>
            <a:r>
              <a:rPr lang="ru-RU" sz="2400" dirty="0" smtClean="0"/>
              <a:t>Работать над проектом нам понравилась!!!</a:t>
            </a:r>
          </a:p>
          <a:p>
            <a:pPr marL="114300" indent="0">
              <a:buNone/>
            </a:pPr>
            <a:r>
              <a:rPr lang="ru-RU" sz="2400" dirty="0" smtClean="0"/>
              <a:t>С нетерпением ждем 6 класс чтобы пополнить наши книги новыми рецептами.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0172" r="28675"/>
          <a:stretch/>
        </p:blipFill>
        <p:spPr>
          <a:xfrm>
            <a:off x="6732240" y="2060848"/>
            <a:ext cx="2403174" cy="451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9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dirty="0" smtClean="0">
                <a:latin typeface="Century Gothic"/>
                <a:ea typeface="+mn-ea"/>
                <a:cs typeface="+mn-cs"/>
              </a:rPr>
              <a:t>Этапы: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Clr>
                <a:schemeClr val="bg2">
                  <a:lumMod val="10000"/>
                </a:schemeClr>
              </a:buClr>
            </a:pPr>
            <a:r>
              <a:rPr lang="ru-RU" sz="4800" dirty="0" smtClean="0"/>
              <a:t>Осознание </a:t>
            </a:r>
            <a:r>
              <a:rPr lang="ru-RU" sz="4800" dirty="0"/>
              <a:t>нужд </a:t>
            </a:r>
            <a:r>
              <a:rPr lang="ru-RU" sz="4800" dirty="0" smtClean="0"/>
              <a:t>и проблем.</a:t>
            </a: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ru-RU" sz="4800" dirty="0" smtClean="0"/>
              <a:t>Планирование и осуществление идеи.</a:t>
            </a: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ru-RU" sz="4800" dirty="0" smtClean="0"/>
              <a:t>Проверка </a:t>
            </a:r>
            <a:r>
              <a:rPr lang="ru-RU" sz="4800" dirty="0"/>
              <a:t>и оценка</a:t>
            </a:r>
          </a:p>
        </p:txBody>
      </p:sp>
    </p:spTree>
    <p:extLst>
      <p:ext uri="{BB962C8B-B14F-4D97-AF65-F5344CB8AC3E}">
        <p14:creationId xmlns:p14="http://schemas.microsoft.com/office/powerpoint/2010/main" val="126470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970" y="620688"/>
            <a:ext cx="6343672" cy="1296144"/>
          </a:xfrm>
        </p:spPr>
        <p:txBody>
          <a:bodyPr>
            <a:normAutofit fontScale="90000"/>
          </a:bodyPr>
          <a:lstStyle/>
          <a:p>
            <a:r>
              <a:rPr lang="ru-RU" sz="4800" cap="none" dirty="0" smtClean="0">
                <a:latin typeface="Century Gothic"/>
                <a:ea typeface="+mn-ea"/>
                <a:cs typeface="+mn-cs"/>
              </a:rPr>
              <a:t>Осознание нужд и проблем.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320480"/>
          </a:xfrm>
          <a:noFill/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На уроках технологии при изучении темы «Кулинария» мы приступили к созданию творческого проекта «Моя первая кулинарная книга». Познакомились с технологией приготовления первых блюд: бутерброд, блюда из яиц, блюда из овощей. Приготовили их с одноклассниками и продегустировали. Нам эти блюда очень понравились, и мы их решили записать в кулинарную книгу. Но здесь мы задумались о дизайне обложки, мы хотели, чтобы она была необычной, и мы могли бы легко добавлять в книгу новые рецепты с которыми познакомимся в 6 и 7 классе</a:t>
            </a:r>
            <a:r>
              <a:rPr lang="ru-RU" sz="2000" b="1" dirty="0" smtClean="0">
                <a:solidFill>
                  <a:srgbClr val="C00000"/>
                </a:solidFill>
              </a:rPr>
              <a:t>.</a:t>
            </a:r>
          </a:p>
          <a:p>
            <a:endParaRPr lang="ru-RU" sz="2000" b="1" dirty="0">
              <a:solidFill>
                <a:srgbClr val="C00000"/>
              </a:solidFill>
            </a:endParaRPr>
          </a:p>
          <a:p>
            <a:r>
              <a:rPr lang="ru-RU" sz="2000" b="1" dirty="0" smtClean="0">
                <a:solidFill>
                  <a:srgbClr val="C00000"/>
                </a:solidFill>
              </a:rPr>
              <a:t>ПРОБЛЕМА: Обложка для кулинарной книги.</a:t>
            </a:r>
          </a:p>
          <a:p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13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проекта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204864"/>
            <a:ext cx="8856984" cy="4536504"/>
          </a:xfrm>
        </p:spPr>
        <p:txBody>
          <a:bodyPr>
            <a:noAutofit/>
          </a:bodyPr>
          <a:lstStyle/>
          <a:p>
            <a:r>
              <a:rPr lang="ru-RU" sz="4000" dirty="0" smtClean="0"/>
              <a:t>Узнать  </a:t>
            </a:r>
            <a:r>
              <a:rPr lang="ru-RU" sz="4000" dirty="0"/>
              <a:t>историю </a:t>
            </a:r>
            <a:r>
              <a:rPr lang="ru-RU" sz="4000" dirty="0" smtClean="0"/>
              <a:t>происхождения кулинарных книг.</a:t>
            </a:r>
          </a:p>
          <a:p>
            <a:r>
              <a:rPr lang="ru-RU" sz="4000" dirty="0" smtClean="0"/>
              <a:t>Познакомиться с видами оформления кулинарных книг.</a:t>
            </a:r>
          </a:p>
          <a:p>
            <a:r>
              <a:rPr lang="ru-RU" sz="4000" dirty="0"/>
              <a:t>С</a:t>
            </a:r>
            <a:r>
              <a:rPr lang="ru-RU" sz="4000" dirty="0" smtClean="0"/>
              <a:t>оздать свою кулинарную </a:t>
            </a:r>
            <a:r>
              <a:rPr lang="ru-RU" sz="4000" dirty="0"/>
              <a:t>книгу.</a:t>
            </a:r>
          </a:p>
        </p:txBody>
      </p:sp>
    </p:spTree>
    <p:extLst>
      <p:ext uri="{BB962C8B-B14F-4D97-AF65-F5344CB8AC3E}">
        <p14:creationId xmlns:p14="http://schemas.microsoft.com/office/powerpoint/2010/main" val="244981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652476"/>
          </a:xfrm>
        </p:spPr>
        <p:txBody>
          <a:bodyPr>
            <a:normAutofit/>
          </a:bodyPr>
          <a:lstStyle/>
          <a:p>
            <a:r>
              <a:rPr lang="ru-RU" dirty="0"/>
              <a:t>Мы приступили к осуществлению задуманного!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/>
          </a:bodyPr>
          <a:lstStyle/>
          <a:p>
            <a:pPr marL="2194560" lvl="8" indent="0">
              <a:buNone/>
            </a:pPr>
            <a:endParaRPr lang="ru-RU" sz="54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194560" lvl="8" indent="0">
              <a:buNone/>
            </a:pPr>
            <a:endParaRPr lang="ru-RU" sz="5400" b="1" i="1" dirty="0">
              <a:solidFill>
                <a:schemeClr val="accent5">
                  <a:lumMod val="75000"/>
                </a:schemeClr>
              </a:solidFill>
            </a:endParaRPr>
          </a:p>
          <a:p>
            <a:pPr marL="2194560" lvl="8" indent="0">
              <a:buNone/>
            </a:pPr>
            <a:r>
              <a:rPr lang="ru-RU" sz="5400" b="1" i="1" dirty="0" smtClean="0">
                <a:solidFill>
                  <a:schemeClr val="accent5">
                    <a:lumMod val="75000"/>
                  </a:schemeClr>
                </a:solidFill>
              </a:rPr>
              <a:t>1 подготовили ряд сообщений.</a:t>
            </a:r>
            <a:endParaRPr lang="ru-RU" sz="5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25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36444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Кулинария – (от </a:t>
            </a:r>
            <a:r>
              <a:rPr lang="ru-RU" sz="2800" b="1" dirty="0"/>
              <a:t>латинского </a:t>
            </a:r>
            <a:r>
              <a:rPr lang="en-US" sz="2800" b="1" dirty="0" err="1" smtClean="0"/>
              <a:t>culina</a:t>
            </a:r>
            <a:r>
              <a:rPr lang="ru-RU" sz="2800" b="1" dirty="0" smtClean="0"/>
              <a:t>)</a:t>
            </a:r>
            <a:r>
              <a:rPr lang="en-US" sz="2800" b="1" dirty="0" smtClean="0"/>
              <a:t> </a:t>
            </a:r>
            <a:r>
              <a:rPr lang="en-US" sz="2800" b="1" dirty="0"/>
              <a:t>– </a:t>
            </a:r>
            <a:r>
              <a:rPr lang="ru-RU" sz="2800" b="1" dirty="0"/>
              <a:t>кухня, искусство приготовления </a:t>
            </a:r>
            <a:r>
              <a:rPr lang="ru-RU" sz="2800" b="1" dirty="0" smtClean="0"/>
              <a:t>пищи.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44752"/>
          </a:xfrm>
        </p:spPr>
        <p:txBody>
          <a:bodyPr/>
          <a:lstStyle/>
          <a:p>
            <a:pPr marL="114300" indent="0">
              <a:buNone/>
            </a:pPr>
            <a:endParaRPr lang="ru-RU" b="1" dirty="0" smtClean="0"/>
          </a:p>
          <a:p>
            <a:pPr marL="114300" indent="0">
              <a:buNone/>
            </a:pPr>
            <a:r>
              <a:rPr lang="ru-RU" b="1" dirty="0" smtClean="0"/>
              <a:t>По </a:t>
            </a:r>
            <a:r>
              <a:rPr lang="ru-RU" b="1" dirty="0"/>
              <a:t>преданию, </a:t>
            </a:r>
            <a:r>
              <a:rPr lang="ru-RU" b="1" dirty="0" err="1"/>
              <a:t>Кулина</a:t>
            </a:r>
            <a:r>
              <a:rPr lang="ru-RU" b="1" dirty="0"/>
              <a:t> была служанкой и помощницей мифического врачевателя Эскулапа (покровителя медицины) и его дочери </a:t>
            </a:r>
            <a:r>
              <a:rPr lang="ru-RU" b="1" dirty="0" err="1"/>
              <a:t>Гигеи</a:t>
            </a:r>
            <a:r>
              <a:rPr lang="ru-RU" b="1" dirty="0"/>
              <a:t> (покровительницы здоровья). </a:t>
            </a:r>
            <a:r>
              <a:rPr lang="ru-RU" b="1" dirty="0" err="1"/>
              <a:t>Кулина</a:t>
            </a:r>
            <a:r>
              <a:rPr lang="ru-RU" b="1" dirty="0"/>
              <a:t> стала покровительницей поварского дела.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28" y="2079961"/>
            <a:ext cx="2391926" cy="441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472" y="2079961"/>
            <a:ext cx="3271660" cy="440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68610"/>
            <a:ext cx="2846163" cy="441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54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320480"/>
          </a:xfrm>
        </p:spPr>
        <p:txBody>
          <a:bodyPr>
            <a:normAutofit/>
          </a:bodyPr>
          <a:lstStyle/>
          <a:p>
            <a:r>
              <a:rPr lang="ru-RU" dirty="0" smtClean="0"/>
              <a:t>Долгое время Франция оставалась законодательницей кулинарной моды. Французская кухня очень тонкая и поэтичная. Поэтому не удивительно, что выдающийся Александр Дюма, писатель, историк, общественный деятель, был еще и блестящим знатоком кулинарного искусства и поваром</a:t>
            </a:r>
            <a:r>
              <a:rPr lang="ru-RU" dirty="0"/>
              <a:t>. Александр Дюма всю жизнь грозился написать поваренную книгу и скончался, сочиняя «Большой кулинарный словарь» , в котором написано почти 800 новелл на кулинарные темы. Известно, что в книгу вошли рецепты пяти видов русского варенья: из роз, тыквы, редьки, орехов и спаржи, которые Дюма узнал у астраханских армян. Словарь после смерти автора завершил Арнольд Франс. По сей день, эта книга занимает почетное место на кухонной полке у любого просвещенного француза. Увлекательно написанный, с невероятным количеством полезных советов, применимых и в современной кулинарии.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00" y="260648"/>
            <a:ext cx="634311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919" y="1196752"/>
            <a:ext cx="5284242" cy="5284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1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309634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Автором первой кулинарной книги в России была </a:t>
            </a:r>
            <a:r>
              <a:rPr lang="ru-RU" sz="3200" dirty="0"/>
              <a:t>Елена Молоховец </a:t>
            </a:r>
            <a:r>
              <a:rPr lang="ru-RU" sz="3200" dirty="0" smtClean="0"/>
              <a:t>талантливейшая хозяйка, </a:t>
            </a:r>
            <a:r>
              <a:rPr lang="ru-RU" sz="3200" dirty="0"/>
              <a:t>которая знала всё об особенностях русской национальной кухни, но умерла, не сумев пережить голод в Петрограде.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63" y="286188"/>
            <a:ext cx="6018756" cy="441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25" y="263538"/>
            <a:ext cx="5632716" cy="6189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28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2084524"/>
          </a:xfrm>
        </p:spPr>
        <p:txBody>
          <a:bodyPr>
            <a:normAutofit/>
          </a:bodyPr>
          <a:lstStyle/>
          <a:p>
            <a:r>
              <a:rPr lang="ru-RU" dirty="0" smtClean="0"/>
              <a:t>2. Познакомились с книгами  </a:t>
            </a:r>
            <a:r>
              <a:rPr lang="ru-RU" dirty="0"/>
              <a:t>по кулинарии наших мам и бабушек.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2816"/>
            <a:ext cx="6624736" cy="4968552"/>
          </a:xfrm>
        </p:spPr>
      </p:pic>
    </p:spTree>
    <p:extLst>
      <p:ext uri="{BB962C8B-B14F-4D97-AF65-F5344CB8AC3E}">
        <p14:creationId xmlns:p14="http://schemas.microsoft.com/office/powerpoint/2010/main" val="326437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274</TotalTime>
  <Words>577</Words>
  <Application>Microsoft Office PowerPoint</Application>
  <PresentationFormat>Экран (4:3)</PresentationFormat>
  <Paragraphs>46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Ион (конференц-зал)</vt:lpstr>
      <vt:lpstr>Творческий проект  «Моя  кулинарная книга»</vt:lpstr>
      <vt:lpstr>Этапы:</vt:lpstr>
      <vt:lpstr>Осознание нужд и проблем.</vt:lpstr>
      <vt:lpstr>Цель проекта </vt:lpstr>
      <vt:lpstr>Мы приступили к осуществлению задуманного! </vt:lpstr>
      <vt:lpstr>Кулинария – (от латинского culina) – кухня, искусство приготовления пищи.</vt:lpstr>
      <vt:lpstr>Презентация PowerPoint</vt:lpstr>
      <vt:lpstr>Презентация PowerPoint</vt:lpstr>
      <vt:lpstr>2. Познакомились с книгами  по кулинарии наших мам и бабушек. </vt:lpstr>
      <vt:lpstr>С Современными  кулинарными книгами.</vt:lpstr>
      <vt:lpstr>3. Рассмотрели из каких основных элементов состоит книга.</vt:lpstr>
      <vt:lpstr>И вот настал момент когда мы уже были готовы создать свою книгу, но</vt:lpstr>
      <vt:lpstr>РЕШЕНО!  Наша книга будет в форме фартука!!!</vt:lpstr>
      <vt:lpstr>Для оформлении обложки мы познакомились с разными техниками отделочных работ.</vt:lpstr>
      <vt:lpstr>Вот что у нас получилось.</vt:lpstr>
      <vt:lpstr>Вывод!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проект  «Моя первая кулинарная книга»</dc:title>
  <dc:creator>светлана</dc:creator>
  <cp:lastModifiedBy>светлана</cp:lastModifiedBy>
  <cp:revision>28</cp:revision>
  <dcterms:created xsi:type="dcterms:W3CDTF">2018-03-24T16:52:41Z</dcterms:created>
  <dcterms:modified xsi:type="dcterms:W3CDTF">2019-07-04T08:42:25Z</dcterms:modified>
</cp:coreProperties>
</file>